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9903600" cx="6858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19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7" roundtripDataSignature="AMtx7mggGwEBlAw1mMbidNbllaVXjBi57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19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42074" y="685800"/>
            <a:ext cx="2374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:notes"/>
          <p:cNvSpPr/>
          <p:nvPr>
            <p:ph idx="2" type="sldImg"/>
          </p:nvPr>
        </p:nvSpPr>
        <p:spPr>
          <a:xfrm>
            <a:off x="2242074" y="685800"/>
            <a:ext cx="2374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/>
          <p:nvPr>
            <p:ph type="ctrTitle"/>
          </p:nvPr>
        </p:nvSpPr>
        <p:spPr>
          <a:xfrm>
            <a:off x="233781" y="1433649"/>
            <a:ext cx="6390300" cy="3952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4"/>
          <p:cNvSpPr txBox="1"/>
          <p:nvPr>
            <p:ph idx="1" type="subTitle"/>
          </p:nvPr>
        </p:nvSpPr>
        <p:spPr>
          <a:xfrm>
            <a:off x="233775" y="5456992"/>
            <a:ext cx="6390300" cy="1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4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3"/>
          <p:cNvSpPr txBox="1"/>
          <p:nvPr>
            <p:ph hasCustomPrompt="1" type="title"/>
          </p:nvPr>
        </p:nvSpPr>
        <p:spPr>
          <a:xfrm>
            <a:off x="233775" y="2129799"/>
            <a:ext cx="6390300" cy="3780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3"/>
          <p:cNvSpPr txBox="1"/>
          <p:nvPr>
            <p:ph idx="1" type="body"/>
          </p:nvPr>
        </p:nvSpPr>
        <p:spPr>
          <a:xfrm>
            <a:off x="233775" y="6069481"/>
            <a:ext cx="6390300" cy="250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3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4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5"/>
          <p:cNvSpPr txBox="1"/>
          <p:nvPr>
            <p:ph type="title"/>
          </p:nvPr>
        </p:nvSpPr>
        <p:spPr>
          <a:xfrm>
            <a:off x="233775" y="856878"/>
            <a:ext cx="6390300" cy="110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" name="Google Shape;15;p5"/>
          <p:cNvSpPr txBox="1"/>
          <p:nvPr>
            <p:ph idx="1" type="body"/>
          </p:nvPr>
        </p:nvSpPr>
        <p:spPr>
          <a:xfrm>
            <a:off x="233775" y="2219044"/>
            <a:ext cx="6390300" cy="65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6" name="Google Shape;16;p5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"/>
          <p:cNvSpPr txBox="1"/>
          <p:nvPr>
            <p:ph type="title"/>
          </p:nvPr>
        </p:nvSpPr>
        <p:spPr>
          <a:xfrm>
            <a:off x="233775" y="4141374"/>
            <a:ext cx="6390300" cy="162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6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7"/>
          <p:cNvSpPr txBox="1"/>
          <p:nvPr>
            <p:ph type="title"/>
          </p:nvPr>
        </p:nvSpPr>
        <p:spPr>
          <a:xfrm>
            <a:off x="233775" y="856878"/>
            <a:ext cx="6390300" cy="110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7"/>
          <p:cNvSpPr txBox="1"/>
          <p:nvPr>
            <p:ph idx="1" type="body"/>
          </p:nvPr>
        </p:nvSpPr>
        <p:spPr>
          <a:xfrm>
            <a:off x="233775" y="2219044"/>
            <a:ext cx="3000000" cy="65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7"/>
          <p:cNvSpPr txBox="1"/>
          <p:nvPr>
            <p:ph idx="2" type="body"/>
          </p:nvPr>
        </p:nvSpPr>
        <p:spPr>
          <a:xfrm>
            <a:off x="3624300" y="2219044"/>
            <a:ext cx="3000000" cy="65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7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/>
          <p:nvPr>
            <p:ph type="title"/>
          </p:nvPr>
        </p:nvSpPr>
        <p:spPr>
          <a:xfrm>
            <a:off x="233775" y="856878"/>
            <a:ext cx="6390300" cy="110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8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9"/>
          <p:cNvSpPr txBox="1"/>
          <p:nvPr>
            <p:ph type="title"/>
          </p:nvPr>
        </p:nvSpPr>
        <p:spPr>
          <a:xfrm>
            <a:off x="233775" y="1069785"/>
            <a:ext cx="2106000" cy="1455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9"/>
          <p:cNvSpPr txBox="1"/>
          <p:nvPr>
            <p:ph idx="1" type="body"/>
          </p:nvPr>
        </p:nvSpPr>
        <p:spPr>
          <a:xfrm>
            <a:off x="233775" y="2675618"/>
            <a:ext cx="2106000" cy="612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9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0"/>
          <p:cNvSpPr txBox="1"/>
          <p:nvPr>
            <p:ph type="title"/>
          </p:nvPr>
        </p:nvSpPr>
        <p:spPr>
          <a:xfrm>
            <a:off x="367688" y="866746"/>
            <a:ext cx="4775700" cy="787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10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1"/>
          <p:cNvSpPr/>
          <p:nvPr/>
        </p:nvSpPr>
        <p:spPr>
          <a:xfrm>
            <a:off x="3429000" y="48"/>
            <a:ext cx="3429000" cy="9903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1"/>
          <p:cNvSpPr txBox="1"/>
          <p:nvPr>
            <p:ph type="title"/>
          </p:nvPr>
        </p:nvSpPr>
        <p:spPr>
          <a:xfrm>
            <a:off x="199125" y="2374428"/>
            <a:ext cx="3033900" cy="2854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11"/>
          <p:cNvSpPr txBox="1"/>
          <p:nvPr>
            <p:ph idx="1" type="subTitle"/>
          </p:nvPr>
        </p:nvSpPr>
        <p:spPr>
          <a:xfrm>
            <a:off x="199125" y="5397207"/>
            <a:ext cx="3033900" cy="23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11"/>
          <p:cNvSpPr txBox="1"/>
          <p:nvPr>
            <p:ph idx="2" type="body"/>
          </p:nvPr>
        </p:nvSpPr>
        <p:spPr>
          <a:xfrm>
            <a:off x="3704625" y="1394418"/>
            <a:ext cx="2877600" cy="7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11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2"/>
          <p:cNvSpPr txBox="1"/>
          <p:nvPr>
            <p:ph idx="1" type="body"/>
          </p:nvPr>
        </p:nvSpPr>
        <p:spPr>
          <a:xfrm>
            <a:off x="233775" y="8145800"/>
            <a:ext cx="4499100" cy="116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2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>
            <p:ph type="title"/>
          </p:nvPr>
        </p:nvSpPr>
        <p:spPr>
          <a:xfrm>
            <a:off x="233775" y="856878"/>
            <a:ext cx="6390300" cy="110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3"/>
          <p:cNvSpPr txBox="1"/>
          <p:nvPr>
            <p:ph idx="1" type="body"/>
          </p:nvPr>
        </p:nvSpPr>
        <p:spPr>
          <a:xfrm>
            <a:off x="233775" y="2219044"/>
            <a:ext cx="6390300" cy="65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3"/>
          <p:cNvSpPr txBox="1"/>
          <p:nvPr>
            <p:ph idx="12" type="sldNum"/>
          </p:nvPr>
        </p:nvSpPr>
        <p:spPr>
          <a:xfrm>
            <a:off x="6354343" y="8978834"/>
            <a:ext cx="411600" cy="75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2"/>
          <p:cNvSpPr txBox="1"/>
          <p:nvPr/>
        </p:nvSpPr>
        <p:spPr>
          <a:xfrm>
            <a:off x="664050" y="2479375"/>
            <a:ext cx="5529900" cy="633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nl" sz="3600">
                <a:latin typeface="Calibri"/>
                <a:ea typeface="Calibri"/>
                <a:cs typeface="Calibri"/>
                <a:sym typeface="Calibri"/>
              </a:rPr>
              <a:t>Vrij schilderen</a:t>
            </a:r>
            <a:endParaRPr b="0" i="0" sz="3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nl" sz="1600">
                <a:solidFill>
                  <a:srgbClr val="F39430"/>
                </a:solidFill>
                <a:highlight>
                  <a:srgbClr val="FFFFFF"/>
                </a:highlight>
              </a:rPr>
              <a:t>"Waar de Geest van de Heer is, daar is vrijheid."</a:t>
            </a:r>
            <a:endParaRPr i="1" sz="1600">
              <a:solidFill>
                <a:srgbClr val="F39430"/>
              </a:solidFill>
              <a:highlight>
                <a:srgbClr val="FFFFFF"/>
              </a:highlight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i="1" lang="nl" sz="1600">
                <a:solidFill>
                  <a:srgbClr val="F39430"/>
                </a:solidFill>
                <a:highlight>
                  <a:srgbClr val="FFFFFF"/>
                </a:highlight>
              </a:rPr>
              <a:t>- 2 Korintiërs 3:17</a:t>
            </a:r>
            <a:endParaRPr i="1" sz="2000">
              <a:solidFill>
                <a:srgbClr val="F39430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1" sz="1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nl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Opdracht: </a:t>
            </a:r>
            <a:endParaRPr sz="1600"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" sz="1600"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Pak een schilderdoek en maak een schilderij. Maak iets wat je vindt passen bij de Heilige Geest</a:t>
            </a:r>
            <a:endParaRPr sz="1600"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" sz="1600"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Je mag zelf iets maken of samen met anderen.</a:t>
            </a:r>
            <a:endParaRPr sz="1600"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1" sz="1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i="0" sz="1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nl" sz="1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Om door te praten:</a:t>
            </a:r>
            <a:endParaRPr b="1" i="0" sz="1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nl" sz="1600"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De Heilige Geest kan ons inspireren. Bijvoorbeeld om liefde aan andere mensen door te geven, of om iets moois te maken. </a:t>
            </a:r>
            <a:endParaRPr sz="1600"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Font typeface="Calibri"/>
              <a:buChar char="-"/>
            </a:pPr>
            <a:r>
              <a:rPr lang="nl" sz="1600"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Maak jij graag iets moois? Vertel er eens over</a:t>
            </a:r>
            <a:endParaRPr sz="1600"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Font typeface="Calibri"/>
              <a:buChar char="-"/>
            </a:pPr>
            <a:r>
              <a:rPr lang="nl" sz="1600"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Hoe laat jij zien aan mensen dat je ze leuk of aardig vindt of van ze houdt?</a:t>
            </a:r>
            <a:endParaRPr sz="1600"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5" name="Google Shape;55;p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30850" y="7533250"/>
            <a:ext cx="3266160" cy="2174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CE5CD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